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5"/>
  </p:notesMasterIdLst>
  <p:handoutMasterIdLst>
    <p:handoutMasterId r:id="rId6"/>
  </p:handoutMasterIdLst>
  <p:sldIdLst>
    <p:sldId id="432" r:id="rId2"/>
    <p:sldId id="433" r:id="rId3"/>
    <p:sldId id="43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BjVZxaaYacu1rdCDUM/mkQ==" hashData="8UhkI6Xgy5RwCZIl0cSgSAF4C1A="/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AFF"/>
    <a:srgbClr val="00B6FA"/>
    <a:srgbClr val="8D9C36"/>
    <a:srgbClr val="DCE6F2"/>
    <a:srgbClr val="8EB4E3"/>
    <a:srgbClr val="002060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30" autoAdjust="0"/>
    <p:restoredTop sz="76097"/>
  </p:normalViewPr>
  <p:slideViewPr>
    <p:cSldViewPr>
      <p:cViewPr>
        <p:scale>
          <a:sx n="90" d="100"/>
          <a:sy n="90" d="100"/>
        </p:scale>
        <p:origin x="-852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08/05/2017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08/05/2017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8" name="Content Placeholder 3" descr="Slide9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2" y="1600200"/>
            <a:ext cx="6034617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914400" y="1033552"/>
            <a:ext cx="739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spc="-5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Image </a:t>
            </a:r>
            <a:r>
              <a:rPr lang="en-US" sz="2800" spc="-50" dirty="0">
                <a:solidFill>
                  <a:srgbClr val="8D9C36"/>
                </a:solidFill>
                <a:latin typeface="Century Gothic"/>
                <a:cs typeface="Century Gothic"/>
              </a:rPr>
              <a:t>1</a:t>
            </a:r>
            <a:endParaRPr lang="en-US" sz="2400" dirty="0">
              <a:latin typeface="Century Gothic"/>
              <a:cs typeface="Century Gothic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685800" y="656519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</a:t>
            </a:r>
            <a:r>
              <a:rPr lang="en-US" sz="3200" b="1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Activity 3.2.2</a:t>
            </a:r>
            <a:endParaRPr lang="en-US" sz="3200" b="1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4827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 descr="Slide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004" y="1600202"/>
            <a:ext cx="6031992" cy="452627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914400" y="1033552"/>
            <a:ext cx="739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spc="-5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Image </a:t>
            </a:r>
            <a:r>
              <a:rPr lang="en-US" sz="2800" spc="-50" dirty="0">
                <a:solidFill>
                  <a:srgbClr val="8D9C36"/>
                </a:solidFill>
                <a:latin typeface="Century Gothic"/>
                <a:cs typeface="Century Gothic"/>
              </a:rPr>
              <a:t>2</a:t>
            </a:r>
            <a:endParaRPr lang="en-US" sz="2400" dirty="0">
              <a:latin typeface="Century Gothic"/>
              <a:cs typeface="Century Gothic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685800" y="656519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</a:t>
            </a:r>
            <a:r>
              <a:rPr lang="en-US" sz="3200" b="1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Activity 3.2.2</a:t>
            </a:r>
            <a:endParaRPr lang="en-US" sz="3200" b="1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3487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8" name="Picture 7" descr="Slide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480" y="1600200"/>
            <a:ext cx="6035040" cy="452628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914400" y="1033552"/>
            <a:ext cx="739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spc="-5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Image </a:t>
            </a:r>
            <a:r>
              <a:rPr lang="en-US" sz="2800" spc="-50" dirty="0">
                <a:solidFill>
                  <a:srgbClr val="8D9C36"/>
                </a:solidFill>
                <a:latin typeface="Century Gothic"/>
                <a:cs typeface="Century Gothic"/>
              </a:rPr>
              <a:t>3</a:t>
            </a:r>
            <a:endParaRPr lang="en-US" sz="2400" dirty="0">
              <a:latin typeface="Century Gothic"/>
              <a:cs typeface="Century Gothic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685800" y="656519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</a:t>
            </a:r>
            <a:r>
              <a:rPr lang="en-US" sz="3200" b="1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Activity 3.2.2</a:t>
            </a:r>
            <a:endParaRPr lang="en-US" sz="3200" b="1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54854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13028</TotalTime>
  <Words>33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Mark A. Blanco</cp:lastModifiedBy>
  <cp:revision>201</cp:revision>
  <dcterms:created xsi:type="dcterms:W3CDTF">2015-12-09T18:20:24Z</dcterms:created>
  <dcterms:modified xsi:type="dcterms:W3CDTF">2017-05-08T18:34:58Z</dcterms:modified>
</cp:coreProperties>
</file>